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F7EE6-84B6-5D4E-8561-45171CB36E3F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1839" y="1409763"/>
            <a:ext cx="8148160" cy="254030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971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America </a:t>
            </a:r>
            <a:r>
              <a:rPr lang="en-US" i="1" dirty="0"/>
              <a:t>was founded on breaking the law</a:t>
            </a:r>
            <a:r>
              <a:rPr lang="en-US" i="1" dirty="0" smtClean="0"/>
              <a:t>.</a:t>
            </a:r>
            <a:r>
              <a:rPr lang="en-US" i="1" dirty="0"/>
              <a:t> 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i="1" dirty="0" smtClean="0"/>
              <a:t> </a:t>
            </a:r>
            <a:r>
              <a:rPr lang="en-US" sz="2200" dirty="0" smtClean="0"/>
              <a:t>-Historian Michael Eric Dyson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What does this quote mean? Is it true? Why or why not?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10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1364"/>
            <a:ext cx="8229600" cy="45259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5400" dirty="0" smtClean="0"/>
          </a:p>
          <a:p>
            <a:pPr marL="0" indent="0" algn="ctr">
              <a:buNone/>
            </a:pPr>
            <a:r>
              <a:rPr lang="en-US" sz="8800" b="1" dirty="0" smtClean="0"/>
              <a:t>Why do people</a:t>
            </a:r>
          </a:p>
          <a:p>
            <a:pPr marL="0" indent="0" algn="ctr">
              <a:buNone/>
            </a:pPr>
            <a:r>
              <a:rPr lang="en-US" sz="8800" b="1" dirty="0" smtClean="0"/>
              <a:t> </a:t>
            </a:r>
            <a:r>
              <a:rPr lang="en-US" sz="8800" b="1" dirty="0" smtClean="0"/>
              <a:t>rebel?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607895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rebellion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13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An effort by many people to 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change </a:t>
            </a:r>
            <a:r>
              <a:rPr lang="en-US" sz="4000" dirty="0" smtClean="0"/>
              <a:t>the government or leader 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of </a:t>
            </a:r>
            <a:r>
              <a:rPr lang="en-US" sz="4000" dirty="0" smtClean="0"/>
              <a:t>a country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uprising; revolt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3305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grievance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781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dirty="0" smtClean="0"/>
              <a:t>a reason for being </a:t>
            </a:r>
          </a:p>
          <a:p>
            <a:pPr marL="0" indent="0" algn="ctr">
              <a:buNone/>
            </a:pPr>
            <a:r>
              <a:rPr lang="en-US" sz="4000" dirty="0" smtClean="0"/>
              <a:t>unhappy with a situation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5800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civil</a:t>
            </a:r>
            <a:r>
              <a:rPr lang="en-US" sz="4800" dirty="0" smtClean="0"/>
              <a:t> </a:t>
            </a:r>
            <a:r>
              <a:rPr lang="en-US" sz="4800" b="1" dirty="0" smtClean="0"/>
              <a:t>disobedience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0803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dirty="0"/>
              <a:t>r</a:t>
            </a:r>
            <a:r>
              <a:rPr lang="en-US" sz="4000" dirty="0" smtClean="0"/>
              <a:t>efusal to obey laws as a way </a:t>
            </a:r>
          </a:p>
          <a:p>
            <a:pPr marL="0" indent="0" algn="ctr">
              <a:buNone/>
            </a:pPr>
            <a:r>
              <a:rPr lang="en-US" sz="4000" dirty="0" smtClean="0"/>
              <a:t>of forcing the government </a:t>
            </a:r>
          </a:p>
          <a:p>
            <a:pPr marL="0" indent="0" algn="ctr">
              <a:buNone/>
            </a:pPr>
            <a:r>
              <a:rPr lang="en-US" sz="4000" dirty="0" smtClean="0"/>
              <a:t>to do or change something 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56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protest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557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a</a:t>
            </a:r>
            <a:r>
              <a:rPr lang="en-US" sz="4000" dirty="0" smtClean="0"/>
              <a:t> gathering of people </a:t>
            </a:r>
          </a:p>
          <a:p>
            <a:pPr marL="0" indent="0" algn="ctr">
              <a:buNone/>
            </a:pPr>
            <a:r>
              <a:rPr lang="en-US" sz="4000" dirty="0"/>
              <a:t>s</a:t>
            </a:r>
            <a:r>
              <a:rPr lang="en-US" sz="4000" dirty="0" smtClean="0"/>
              <a:t>howing strong disapproval </a:t>
            </a:r>
          </a:p>
          <a:p>
            <a:pPr marL="0" indent="0" algn="ctr">
              <a:buNone/>
            </a:pPr>
            <a:r>
              <a:rPr lang="en-US" sz="4000" dirty="0" smtClean="0"/>
              <a:t>about something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56416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5573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boycott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14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dirty="0"/>
              <a:t>t</a:t>
            </a:r>
            <a:r>
              <a:rPr lang="en-US" sz="4000" dirty="0" smtClean="0"/>
              <a:t>o stop using the goods and 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services of </a:t>
            </a:r>
            <a:r>
              <a:rPr lang="en-US" sz="4000" dirty="0" smtClean="0"/>
              <a:t>a company or country 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until </a:t>
            </a:r>
            <a:r>
              <a:rPr lang="en-US" sz="4000" dirty="0" smtClean="0"/>
              <a:t>changes are made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201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491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r>
              <a:rPr lang="en-US" sz="7200" dirty="0" smtClean="0"/>
              <a:t>Why do people</a:t>
            </a:r>
          </a:p>
          <a:p>
            <a:pPr marL="0" indent="0" algn="ctr">
              <a:buNone/>
            </a:pPr>
            <a:r>
              <a:rPr lang="en-US" sz="7200" dirty="0" smtClean="0"/>
              <a:t> rebel?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486089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65</TotalTime>
  <Words>95</Words>
  <Application>Microsoft Macintosh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Advantage</vt:lpstr>
      <vt:lpstr>America was founded on breaking the law.    -Historian Michael Eric Dyson  What does this quote mean? Is it true? Why or why not?</vt:lpstr>
      <vt:lpstr>PowerPoint Presentation</vt:lpstr>
      <vt:lpstr>rebellion</vt:lpstr>
      <vt:lpstr>grievance</vt:lpstr>
      <vt:lpstr>civil disobedience</vt:lpstr>
      <vt:lpstr>protest</vt:lpstr>
      <vt:lpstr>boycott</vt:lpstr>
      <vt:lpstr>Ticket Out: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was founded on breaking the law.    -Historian Michael Eric Dyson  What does this quote mean? Is it true? Why or why not?</dc:title>
  <dc:creator>Student Teacher</dc:creator>
  <cp:lastModifiedBy>Jeff Merrill</cp:lastModifiedBy>
  <cp:revision>8</cp:revision>
  <dcterms:created xsi:type="dcterms:W3CDTF">2014-02-24T15:35:25Z</dcterms:created>
  <dcterms:modified xsi:type="dcterms:W3CDTF">2015-02-24T11:52:27Z</dcterms:modified>
</cp:coreProperties>
</file>